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0"/>
  </p:notesMasterIdLst>
  <p:sldIdLst>
    <p:sldId id="385" r:id="rId3"/>
    <p:sldId id="410" r:id="rId4"/>
    <p:sldId id="411" r:id="rId5"/>
    <p:sldId id="418" r:id="rId6"/>
    <p:sldId id="419" r:id="rId7"/>
    <p:sldId id="432" r:id="rId8"/>
    <p:sldId id="351" r:id="rId9"/>
    <p:sldId id="422" r:id="rId10"/>
    <p:sldId id="440" r:id="rId11"/>
    <p:sldId id="425" r:id="rId12"/>
    <p:sldId id="384" r:id="rId13"/>
    <p:sldId id="434" r:id="rId14"/>
    <p:sldId id="430" r:id="rId15"/>
    <p:sldId id="403" r:id="rId16"/>
    <p:sldId id="435" r:id="rId17"/>
    <p:sldId id="405" r:id="rId18"/>
    <p:sldId id="407" r:id="rId19"/>
  </p:sldIdLst>
  <p:sldSz cx="9144000" cy="6858000" type="screen4x3"/>
  <p:notesSz cx="6858000" cy="9144000"/>
  <p:embeddedFontLst>
    <p:embeddedFont>
      <p:font typeface="VNI-Avo" pitchFamily="2" charset="0"/>
      <p:regular r:id="rId21"/>
      <p:bold r:id="rId22"/>
      <p:italic r:id="rId23"/>
      <p:boldItalic r:id="rId24"/>
    </p:embeddedFont>
    <p:embeddedFont>
      <p:font typeface="HP001 4 hàng" pitchFamily="34" charset="-93"/>
      <p:regular r:id="rId25"/>
      <p:bold r:id="rId26"/>
    </p:embeddedFont>
    <p:embeddedFont>
      <p:font typeface=".VnCooper" pitchFamily="34" charset="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.VnAvant" pitchFamily="34" charset="0"/>
      <p:regular r:id="rId32"/>
      <p:bold r:id="rId33"/>
      <p:italic r:id="rId34"/>
      <p:boldItalic r:id="rId35"/>
    </p:embeddedFont>
    <p:embeddedFont>
      <p:font typeface="Arial Rounded MT Bold" pitchFamily="34" charset="0"/>
      <p:regular r:id="rId36"/>
    </p:embeddedFont>
    <p:embeddedFont>
      <p:font typeface="HP001" charset="-93"/>
      <p:regular r:id="rId37"/>
      <p:bold r:id="rId38"/>
    </p:embeddedFont>
    <p:embeddedFont>
      <p:font typeface="HP001 5H" pitchFamily="34" charset="0"/>
      <p:bold r:id="rId39"/>
    </p:embeddedFont>
    <p:embeddedFont>
      <p:font typeface="Comic Sans MS" pitchFamily="66" charset="0"/>
      <p:regular r:id="rId40"/>
      <p:bold r:id="rId41"/>
      <p:italic r:id="rId42"/>
      <p:boldItalic r:id="rId43"/>
    </p:embeddedFont>
  </p:embeddedFontLst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6CCFF"/>
    <a:srgbClr val="CCECFF"/>
    <a:srgbClr val="0066FF"/>
    <a:srgbClr val="CC3399"/>
    <a:srgbClr val="008000"/>
    <a:srgbClr val="FFCCFF"/>
    <a:srgbClr val="993366"/>
    <a:srgbClr val="CC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60" d="100"/>
          <a:sy n="60" d="100"/>
        </p:scale>
        <p:origin x="-134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3570196" cy="838200"/>
            <a:chOff x="228600" y="228600"/>
            <a:chExt cx="3570196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" y="1842645"/>
            <a:ext cx="9094076" cy="289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29127" y="2325755"/>
            <a:ext cx="7761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Ξ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9986" y="2325755"/>
            <a:ext cx="6543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φψ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3561" y="3253026"/>
            <a:ext cx="23294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đǨ</a:t>
            </a:r>
            <a:r>
              <a:rPr lang="vi-VN" sz="4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 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h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Ξ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9258" y="3241151"/>
            <a:ext cx="28248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ε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í</a:t>
            </a:r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ε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 </a:t>
            </a:r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εφ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Ę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0066FF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VNI-Avo" pitchFamily="2" charset="0"/>
              </a:rPr>
              <a:t>		</a:t>
            </a:r>
            <a:r>
              <a:rPr lang="en-US" sz="6000" b="1" dirty="0" err="1" smtClean="0">
                <a:solidFill>
                  <a:schemeClr val="bg1"/>
                </a:solidFill>
                <a:latin typeface="VNI-Avo" pitchFamily="2" charset="0"/>
              </a:rPr>
              <a:t>oa</a:t>
            </a:r>
            <a:r>
              <a:rPr lang="en-US" sz="6000" b="1" dirty="0" smtClean="0">
                <a:solidFill>
                  <a:schemeClr val="bg1"/>
                </a:solidFill>
                <a:latin typeface="VNI-Avo" pitchFamily="2" charset="0"/>
              </a:rPr>
              <a:t>		</a:t>
            </a:r>
            <a:r>
              <a:rPr lang="en-US" sz="6000" b="1" dirty="0" err="1" smtClean="0">
                <a:solidFill>
                  <a:schemeClr val="bg1"/>
                </a:solidFill>
                <a:latin typeface="VNI-Avo" pitchFamily="2" charset="0"/>
              </a:rPr>
              <a:t>oe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74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529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2707934" cy="838200"/>
            <a:chOff x="228600" y="228600"/>
            <a:chExt cx="2707934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1975431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" y="1842645"/>
            <a:ext cx="9094076" cy="289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29127" y="2325755"/>
            <a:ext cx="7761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Ξ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9986" y="2325755"/>
            <a:ext cx="6543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φψ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3561" y="3253026"/>
            <a:ext cx="23294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đǨ</a:t>
            </a:r>
            <a:r>
              <a:rPr lang="vi-VN" sz="4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 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h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Ξ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9258" y="3241151"/>
            <a:ext cx="28248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ε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í</a:t>
            </a:r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ε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 </a:t>
            </a:r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εφ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Ę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8120722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075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87044"/>
            <a:ext cx="2080717" cy="327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117" y="1087044"/>
            <a:ext cx="2069408" cy="325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367" y="1032645"/>
            <a:ext cx="2125950" cy="325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945" y="1024762"/>
            <a:ext cx="2239032" cy="325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8600" y="23123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1995" y="4343400"/>
            <a:ext cx="87734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Teát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ñeán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ñaøo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khoe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hoàng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töôi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nôû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roä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Heø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sang,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phöôïng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böøng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löûa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ñoû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chaùy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röïc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goùc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thu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höông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söõa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noàng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naøn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ngaùt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thôm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töøng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goùc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phoá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ñoâng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traûi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thaûm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röïc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rôõ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beân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soâng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höông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laøm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ñeïp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theâm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cho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cuoäc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soáng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10728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416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Muoân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hoa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khoe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saéc</a:t>
            </a:r>
            <a:endParaRPr lang="vi-VN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0066FF"/>
          </a:solidFill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</a:t>
            </a:r>
            <a:r>
              <a:rPr lang="en-US" sz="6000" b="1" dirty="0" err="1" smtClean="0">
                <a:solidFill>
                  <a:schemeClr val="bg1"/>
                </a:solidFill>
                <a:latin typeface="VNI-Avo" pitchFamily="2" charset="0"/>
              </a:rPr>
              <a:t>oa</a:t>
            </a:r>
            <a:r>
              <a:rPr lang="en-US" sz="6000" b="1" dirty="0" smtClean="0">
                <a:solidFill>
                  <a:schemeClr val="bg1"/>
                </a:solidFill>
                <a:latin typeface="VNI-Avo" pitchFamily="2" charset="0"/>
              </a:rPr>
              <a:t>		</a:t>
            </a:r>
            <a:r>
              <a:rPr lang="en-US" sz="6000" b="1" dirty="0" err="1" smtClean="0">
                <a:solidFill>
                  <a:schemeClr val="bg1"/>
                </a:solidFill>
                <a:latin typeface="VNI-Avo" pitchFamily="2" charset="0"/>
              </a:rPr>
              <a:t>oe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74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21" y="381000"/>
            <a:ext cx="9152033" cy="434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152400" y="762000"/>
            <a:ext cx="3048000" cy="838200"/>
            <a:chOff x="228600" y="228600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5108151"/>
            <a:ext cx="92930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002060"/>
                </a:solidFill>
                <a:latin typeface="VNI-Avo" pitchFamily="2" charset="0"/>
              </a:rPr>
              <a:t>Caùc</a:t>
            </a:r>
            <a:r>
              <a:rPr lang="en-US" sz="3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VNI-Avo" pitchFamily="2" charset="0"/>
              </a:rPr>
              <a:t>loaøi</a:t>
            </a:r>
            <a:r>
              <a:rPr lang="en-US" sz="3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3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VNI-Avo" pitchFamily="2" charset="0"/>
              </a:rPr>
              <a:t>ñua</a:t>
            </a:r>
            <a:r>
              <a:rPr lang="en-US" sz="3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VNI-Avo" pitchFamily="2" charset="0"/>
              </a:rPr>
              <a:t>nhau</a:t>
            </a:r>
            <a:r>
              <a:rPr lang="en-US" sz="3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VNI-Avo" pitchFamily="2" charset="0"/>
              </a:rPr>
              <a:t>khoe</a:t>
            </a:r>
            <a:r>
              <a:rPr lang="en-US" sz="3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VNI-Avo" pitchFamily="2" charset="0"/>
              </a:rPr>
              <a:t>saéc</a:t>
            </a:r>
            <a:r>
              <a:rPr lang="en-US" sz="38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vi-VN" sz="3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27197" y="5107729"/>
            <a:ext cx="82747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 smtClean="0">
                <a:solidFill>
                  <a:srgbClr val="FC0462"/>
                </a:solidFill>
                <a:latin typeface="VNI-Avo" pitchFamily="2" charset="0"/>
              </a:rPr>
              <a:t>oa</a:t>
            </a:r>
            <a:endParaRPr lang="vi-VN" sz="3800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0615" y="5105400"/>
            <a:ext cx="8162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 smtClean="0">
                <a:solidFill>
                  <a:srgbClr val="FC0462"/>
                </a:solidFill>
                <a:latin typeface="VNI-Avo" pitchFamily="2" charset="0"/>
              </a:rPr>
              <a:t>oe</a:t>
            </a:r>
            <a:endParaRPr lang="vi-VN" sz="38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743199" y="780871"/>
            <a:ext cx="1828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oa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4648200" y="780871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oe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CCE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895601" y="2095141"/>
            <a:ext cx="160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h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572000" y="2095143"/>
            <a:ext cx="1573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oa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03121" y="3106248"/>
            <a:ext cx="2024713" cy="835813"/>
            <a:chOff x="3775418" y="3106248"/>
            <a:chExt cx="2024713" cy="835813"/>
          </a:xfrm>
        </p:grpSpPr>
        <p:sp>
          <p:nvSpPr>
            <p:cNvPr id="28" name="TextBox 27"/>
            <p:cNvSpPr txBox="1"/>
            <p:nvPr/>
          </p:nvSpPr>
          <p:spPr>
            <a:xfrm>
              <a:off x="3775418" y="3106248"/>
              <a:ext cx="1367682" cy="830997"/>
            </a:xfrm>
            <a:prstGeom prst="rect">
              <a:avLst/>
            </a:prstGeom>
            <a:solidFill>
              <a:srgbClr val="CCECFF"/>
            </a:solidFill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VNI-Avo" pitchFamily="2" charset="0"/>
                </a:rPr>
                <a:t>hoa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4134290" y="3111064"/>
              <a:ext cx="16658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VNI-Avo" pitchFamily="2" charset="0"/>
                </a:rPr>
                <a:t>oa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81000" y="2743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hoaø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loa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	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toaû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	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xoaù</a:t>
            </a: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flipH="1">
            <a:off x="349469" y="345108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khoeû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loe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loeù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xoeø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 flipH="1">
            <a:off x="2743199" y="780871"/>
            <a:ext cx="1828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oa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4648200" y="780871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oe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CCECFF"/>
          </a:solidFill>
        </p:grpSpPr>
        <p:sp>
          <p:nvSpPr>
            <p:cNvPr id="21" name="Rectangle 20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895601" y="2095141"/>
            <a:ext cx="160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h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4572000" y="2095143"/>
            <a:ext cx="1573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oa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903121" y="3106248"/>
            <a:ext cx="2024713" cy="835813"/>
            <a:chOff x="3775418" y="3106248"/>
            <a:chExt cx="2024713" cy="835813"/>
          </a:xfrm>
        </p:grpSpPr>
        <p:sp>
          <p:nvSpPr>
            <p:cNvPr id="35" name="TextBox 34"/>
            <p:cNvSpPr txBox="1"/>
            <p:nvPr/>
          </p:nvSpPr>
          <p:spPr>
            <a:xfrm>
              <a:off x="3775418" y="3106248"/>
              <a:ext cx="1367682" cy="830997"/>
            </a:xfrm>
            <a:prstGeom prst="rect">
              <a:avLst/>
            </a:prstGeom>
            <a:solidFill>
              <a:srgbClr val="CCECFF"/>
            </a:solidFill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VNI-Avo" pitchFamily="2" charset="0"/>
                </a:rPr>
                <a:t>hoa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flipH="1">
              <a:off x="4134290" y="3111064"/>
              <a:ext cx="16658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VNI-Avo" pitchFamily="2" charset="0"/>
                </a:rPr>
                <a:t>oa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 flipH="1">
            <a:off x="381000" y="407062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hoaø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loa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	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toaû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	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xoaù</a:t>
            </a: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349469" y="4778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khoeû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loe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loeù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xoeø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6376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6" y="1674540"/>
            <a:ext cx="2720333" cy="1910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ounded Rectangle 11"/>
          <p:cNvSpPr/>
          <p:nvPr/>
        </p:nvSpPr>
        <p:spPr bwMode="auto">
          <a:xfrm>
            <a:off x="609600" y="5029200"/>
            <a:ext cx="236220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ñoaù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hoa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429000" y="5021317"/>
            <a:ext cx="236220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vaùy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xoeø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324600" y="4997669"/>
            <a:ext cx="236220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chích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choeø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cxnSp>
        <p:nvCxnSpPr>
          <p:cNvPr id="9" name="Straight Connector 8"/>
          <p:cNvCxnSpPr>
            <a:stCxn id="12" idx="0"/>
            <a:endCxn id="7" idx="2"/>
          </p:cNvCxnSpPr>
          <p:nvPr/>
        </p:nvCxnSpPr>
        <p:spPr bwMode="auto">
          <a:xfrm flipH="1" flipV="1">
            <a:off x="1687833" y="3584602"/>
            <a:ext cx="102867" cy="144459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3" idx="0"/>
          </p:cNvCxnSpPr>
          <p:nvPr/>
        </p:nvCxnSpPr>
        <p:spPr bwMode="auto">
          <a:xfrm flipV="1">
            <a:off x="4610100" y="3584602"/>
            <a:ext cx="2895600" cy="14367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 flipV="1">
            <a:off x="4651618" y="3542561"/>
            <a:ext cx="2888456" cy="14551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71338"/>
            <a:ext cx="2720333" cy="1910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46" y="1674540"/>
            <a:ext cx="2761854" cy="1868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 flipH="1">
            <a:off x="0" y="5648236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008000"/>
                </a:solidFill>
                <a:latin typeface="VNI-Avo" pitchFamily="2" charset="0"/>
              </a:rPr>
              <a:t>ñoaù</a:t>
            </a:r>
            <a:r>
              <a:rPr lang="en-US" sz="33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300" b="1" dirty="0" err="1" smtClean="0">
                <a:solidFill>
                  <a:srgbClr val="008000"/>
                </a:solidFill>
                <a:latin typeface="VNI-Avo" pitchFamily="2" charset="0"/>
              </a:rPr>
              <a:t>hoa</a:t>
            </a:r>
            <a:r>
              <a:rPr lang="en-US" sz="3300" b="1" dirty="0" smtClean="0">
                <a:solidFill>
                  <a:srgbClr val="008000"/>
                </a:solidFill>
                <a:latin typeface="VNI-Avo" pitchFamily="2" charset="0"/>
              </a:rPr>
              <a:t> 	</a:t>
            </a:r>
            <a:r>
              <a:rPr lang="en-US" sz="3300" b="1" dirty="0" err="1" smtClean="0">
                <a:solidFill>
                  <a:srgbClr val="008000"/>
                </a:solidFill>
                <a:latin typeface="VNI-Avo" pitchFamily="2" charset="0"/>
              </a:rPr>
              <a:t>vaùy</a:t>
            </a:r>
            <a:r>
              <a:rPr lang="en-US" sz="33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300" b="1" dirty="0" err="1" smtClean="0">
                <a:solidFill>
                  <a:srgbClr val="008000"/>
                </a:solidFill>
                <a:latin typeface="VNI-Avo" pitchFamily="2" charset="0"/>
              </a:rPr>
              <a:t>xoeø</a:t>
            </a:r>
            <a:r>
              <a:rPr lang="en-US" sz="3300" b="1" dirty="0" smtClean="0">
                <a:solidFill>
                  <a:srgbClr val="008000"/>
                </a:solidFill>
                <a:latin typeface="VNI-Avo" pitchFamily="2" charset="0"/>
              </a:rPr>
              <a:t>		</a:t>
            </a:r>
            <a:r>
              <a:rPr lang="en-US" sz="3300" b="1" dirty="0" err="1" smtClean="0">
                <a:solidFill>
                  <a:srgbClr val="008000"/>
                </a:solidFill>
                <a:latin typeface="VNI-Avo" pitchFamily="2" charset="0"/>
              </a:rPr>
              <a:t>chích</a:t>
            </a:r>
            <a:r>
              <a:rPr lang="en-US" sz="33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300" b="1" dirty="0" err="1" smtClean="0">
                <a:solidFill>
                  <a:srgbClr val="008000"/>
                </a:solidFill>
                <a:latin typeface="VNI-Avo" pitchFamily="2" charset="0"/>
              </a:rPr>
              <a:t>choeø</a:t>
            </a:r>
            <a:endParaRPr lang="en-US" sz="3300" b="1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2743199" y="780871"/>
            <a:ext cx="1828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oa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4648200" y="780871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oe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CCECFF"/>
          </a:solidFill>
        </p:grpSpPr>
        <p:sp>
          <p:nvSpPr>
            <p:cNvPr id="22" name="Rectangle 21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895601" y="2095141"/>
            <a:ext cx="160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h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4572000" y="2095143"/>
            <a:ext cx="1573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oa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903121" y="3106248"/>
            <a:ext cx="2024713" cy="835813"/>
            <a:chOff x="3775418" y="3106248"/>
            <a:chExt cx="2024713" cy="835813"/>
          </a:xfrm>
        </p:grpSpPr>
        <p:sp>
          <p:nvSpPr>
            <p:cNvPr id="36" name="TextBox 35"/>
            <p:cNvSpPr txBox="1"/>
            <p:nvPr/>
          </p:nvSpPr>
          <p:spPr>
            <a:xfrm>
              <a:off x="3775418" y="3106248"/>
              <a:ext cx="1367682" cy="830997"/>
            </a:xfrm>
            <a:prstGeom prst="rect">
              <a:avLst/>
            </a:prstGeom>
            <a:solidFill>
              <a:srgbClr val="CCECFF"/>
            </a:solidFill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VNI-Avo" pitchFamily="2" charset="0"/>
                </a:rPr>
                <a:t>hoa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flipH="1">
              <a:off x="4134290" y="3111064"/>
              <a:ext cx="16658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VNI-Avo" pitchFamily="2" charset="0"/>
                </a:rPr>
                <a:t>oa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 flipH="1">
            <a:off x="381000" y="407062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hoaø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loa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	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toaû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	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xoaù</a:t>
            </a: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flipH="1">
            <a:off x="349469" y="4778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khoeû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loe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loeù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xoeø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27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4710</TotalTime>
  <Words>201</Words>
  <Application>Microsoft Office PowerPoint</Application>
  <PresentationFormat>On-screen Show (4:3)</PresentationFormat>
  <Paragraphs>84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VNI-Avo</vt:lpstr>
      <vt:lpstr>HP001 4 hàng</vt:lpstr>
      <vt:lpstr>.VnCooper</vt:lpstr>
      <vt:lpstr>Calibri</vt:lpstr>
      <vt:lpstr>.VnAvant</vt:lpstr>
      <vt:lpstr>HP-087</vt:lpstr>
      <vt:lpstr>Arial Rounded MT Bold</vt:lpstr>
      <vt:lpstr>Times New Roman</vt:lpstr>
      <vt:lpstr>HP001</vt:lpstr>
      <vt:lpstr>HP001 5H</vt:lpstr>
      <vt:lpstr>Comic Sans MS</vt:lpstr>
      <vt:lpstr>Office Theme</vt:lpstr>
      <vt:lpstr>1_Default Design</vt:lpstr>
      <vt:lpstr>PowerPoint Presentation</vt:lpstr>
      <vt:lpstr>  oa  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oa  oe</vt:lpstr>
      <vt:lpstr>PowerPoint Presentation</vt:lpstr>
      <vt:lpstr>PowerPoint Presentation</vt:lpstr>
      <vt:lpstr>PowerPoint Presentation</vt:lpstr>
      <vt:lpstr>PowerPoint Presentation</vt:lpstr>
      <vt:lpstr>Muoân hoa khoe saéc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Windows User</cp:lastModifiedBy>
  <cp:revision>321</cp:revision>
  <dcterms:created xsi:type="dcterms:W3CDTF">2006-08-16T00:00:00Z</dcterms:created>
  <dcterms:modified xsi:type="dcterms:W3CDTF">2020-08-24T18:05:30Z</dcterms:modified>
</cp:coreProperties>
</file>